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CFB21-169C-0BBB-625B-70AD3048F8B8}" v="373" dt="2024-11-05T15:43:53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ie Thomas 752535" userId="S::752535@newcollege.ac.uk::69352bce-e45c-46cd-95e3-15b45a0a1a03" providerId="AD" clId="Web-{1EBD59C7-05F5-E0F2-D98B-CD55178FDAC5}"/>
    <pc:docChg chg="addSld modSld">
      <pc:chgData name="Archie Thomas 752535" userId="S::752535@newcollege.ac.uk::69352bce-e45c-46cd-95e3-15b45a0a1a03" providerId="AD" clId="Web-{1EBD59C7-05F5-E0F2-D98B-CD55178FDAC5}" dt="2024-10-22T14:45:12.284" v="157" actId="20577"/>
      <pc:docMkLst>
        <pc:docMk/>
      </pc:docMkLst>
      <pc:sldChg chg="modSp new">
        <pc:chgData name="Archie Thomas 752535" userId="S::752535@newcollege.ac.uk::69352bce-e45c-46cd-95e3-15b45a0a1a03" providerId="AD" clId="Web-{1EBD59C7-05F5-E0F2-D98B-CD55178FDAC5}" dt="2024-10-22T14:45:12.284" v="157" actId="20577"/>
        <pc:sldMkLst>
          <pc:docMk/>
          <pc:sldMk cId="2762949689" sldId="258"/>
        </pc:sldMkLst>
        <pc:spChg chg="mod">
          <ac:chgData name="Archie Thomas 752535" userId="S::752535@newcollege.ac.uk::69352bce-e45c-46cd-95e3-15b45a0a1a03" providerId="AD" clId="Web-{1EBD59C7-05F5-E0F2-D98B-CD55178FDAC5}" dt="2024-10-22T12:10:10.192" v="10" actId="20577"/>
          <ac:spMkLst>
            <pc:docMk/>
            <pc:sldMk cId="2762949689" sldId="258"/>
            <ac:spMk id="2" creationId="{9DC807C3-A21C-446D-B53C-0F74C87646B9}"/>
          </ac:spMkLst>
        </pc:spChg>
        <pc:spChg chg="mod">
          <ac:chgData name="Archie Thomas 752535" userId="S::752535@newcollege.ac.uk::69352bce-e45c-46cd-95e3-15b45a0a1a03" providerId="AD" clId="Web-{1EBD59C7-05F5-E0F2-D98B-CD55178FDAC5}" dt="2024-10-22T14:45:12.284" v="157" actId="20577"/>
          <ac:spMkLst>
            <pc:docMk/>
            <pc:sldMk cId="2762949689" sldId="258"/>
            <ac:spMk id="3" creationId="{D869CC77-1202-80CB-1F6F-2B7A4EF498B7}"/>
          </ac:spMkLst>
        </pc:spChg>
      </pc:sldChg>
      <pc:sldChg chg="addSp delSp modSp new mod setBg addAnim">
        <pc:chgData name="Archie Thomas 752535" userId="S::752535@newcollege.ac.uk::69352bce-e45c-46cd-95e3-15b45a0a1a03" providerId="AD" clId="Web-{1EBD59C7-05F5-E0F2-D98B-CD55178FDAC5}" dt="2024-10-22T12:22:03.414" v="148" actId="1076"/>
        <pc:sldMkLst>
          <pc:docMk/>
          <pc:sldMk cId="2926385769" sldId="259"/>
        </pc:sldMkLst>
        <pc:spChg chg="mod">
          <ac:chgData name="Archie Thomas 752535" userId="S::752535@newcollege.ac.uk::69352bce-e45c-46cd-95e3-15b45a0a1a03" providerId="AD" clId="Web-{1EBD59C7-05F5-E0F2-D98B-CD55178FDAC5}" dt="2024-10-22T12:21:43.991" v="143"/>
          <ac:spMkLst>
            <pc:docMk/>
            <pc:sldMk cId="2926385769" sldId="259"/>
            <ac:spMk id="2" creationId="{FC0E4A8A-409E-F327-364E-ACC551BE93D6}"/>
          </ac:spMkLst>
        </pc:spChg>
        <pc:spChg chg="mod ord">
          <ac:chgData name="Archie Thomas 752535" userId="S::752535@newcollege.ac.uk::69352bce-e45c-46cd-95e3-15b45a0a1a03" providerId="AD" clId="Web-{1EBD59C7-05F5-E0F2-D98B-CD55178FDAC5}" dt="2024-10-22T12:21:43.991" v="143"/>
          <ac:spMkLst>
            <pc:docMk/>
            <pc:sldMk cId="2926385769" sldId="259"/>
            <ac:spMk id="3" creationId="{D2E36699-46A2-91E5-173F-FA8F0FE3D484}"/>
          </ac:spMkLst>
        </pc:spChg>
        <pc:spChg chg="add del">
          <ac:chgData name="Archie Thomas 752535" userId="S::752535@newcollege.ac.uk::69352bce-e45c-46cd-95e3-15b45a0a1a03" providerId="AD" clId="Web-{1EBD59C7-05F5-E0F2-D98B-CD55178FDAC5}" dt="2024-10-22T12:21:54.351" v="146"/>
          <ac:spMkLst>
            <pc:docMk/>
            <pc:sldMk cId="2926385769" sldId="259"/>
            <ac:spMk id="9" creationId="{2EB492CD-616E-47F8-933B-5E2D952A0593}"/>
          </ac:spMkLst>
        </pc:spChg>
        <pc:spChg chg="add del">
          <ac:chgData name="Archie Thomas 752535" userId="S::752535@newcollege.ac.uk::69352bce-e45c-46cd-95e3-15b45a0a1a03" providerId="AD" clId="Web-{1EBD59C7-05F5-E0F2-D98B-CD55178FDAC5}" dt="2024-10-22T12:21:50.444" v="144"/>
          <ac:spMkLst>
            <pc:docMk/>
            <pc:sldMk cId="2926385769" sldId="259"/>
            <ac:spMk id="11" creationId="{59383CF9-23B5-4335-9B21-1791C4CF1C75}"/>
          </ac:spMkLst>
        </pc:spChg>
        <pc:spChg chg="add del">
          <ac:chgData name="Archie Thomas 752535" userId="S::752535@newcollege.ac.uk::69352bce-e45c-46cd-95e3-15b45a0a1a03" providerId="AD" clId="Web-{1EBD59C7-05F5-E0F2-D98B-CD55178FDAC5}" dt="2024-10-22T12:21:54.351" v="145"/>
          <ac:spMkLst>
            <pc:docMk/>
            <pc:sldMk cId="2926385769" sldId="259"/>
            <ac:spMk id="13" creationId="{0007FE00-9498-4706-B255-6437B0252C02}"/>
          </ac:spMkLst>
        </pc:spChg>
        <pc:picChg chg="add mod">
          <ac:chgData name="Archie Thomas 752535" userId="S::752535@newcollege.ac.uk::69352bce-e45c-46cd-95e3-15b45a0a1a03" providerId="AD" clId="Web-{1EBD59C7-05F5-E0F2-D98B-CD55178FDAC5}" dt="2024-10-22T12:22:03.414" v="148" actId="1076"/>
          <ac:picMkLst>
            <pc:docMk/>
            <pc:sldMk cId="2926385769" sldId="259"/>
            <ac:picMk id="4" creationId="{B60026DC-1AF9-0DE8-1E8F-C96500B04268}"/>
          </ac:picMkLst>
        </pc:picChg>
      </pc:sldChg>
    </pc:docChg>
  </pc:docChgLst>
  <pc:docChgLst>
    <pc:chgData name="Archie Thomas 752535" userId="S::752535@newcollege.ac.uk::69352bce-e45c-46cd-95e3-15b45a0a1a03" providerId="AD" clId="Web-{52C357D4-25B8-7DEF-4A65-C4360C331A7A}"/>
    <pc:docChg chg="modSld">
      <pc:chgData name="Archie Thomas 752535" userId="S::752535@newcollege.ac.uk::69352bce-e45c-46cd-95e3-15b45a0a1a03" providerId="AD" clId="Web-{52C357D4-25B8-7DEF-4A65-C4360C331A7A}" dt="2024-10-23T14:51:35.101" v="67" actId="20577"/>
      <pc:docMkLst>
        <pc:docMk/>
      </pc:docMkLst>
      <pc:sldChg chg="addSp delSp modSp mod setBg">
        <pc:chgData name="Archie Thomas 752535" userId="S::752535@newcollege.ac.uk::69352bce-e45c-46cd-95e3-15b45a0a1a03" providerId="AD" clId="Web-{52C357D4-25B8-7DEF-4A65-C4360C331A7A}" dt="2024-10-23T14:51:35.101" v="67" actId="20577"/>
        <pc:sldMkLst>
          <pc:docMk/>
          <pc:sldMk cId="2762949689" sldId="258"/>
        </pc:sldMkLst>
        <pc:spChg chg="mod">
          <ac:chgData name="Archie Thomas 752535" userId="S::752535@newcollege.ac.uk::69352bce-e45c-46cd-95e3-15b45a0a1a03" providerId="AD" clId="Web-{52C357D4-25B8-7DEF-4A65-C4360C331A7A}" dt="2024-10-23T14:40:34.294" v="5"/>
          <ac:spMkLst>
            <pc:docMk/>
            <pc:sldMk cId="2762949689" sldId="258"/>
            <ac:spMk id="2" creationId="{9DC807C3-A21C-446D-B53C-0F74C87646B9}"/>
          </ac:spMkLst>
        </pc:spChg>
        <pc:spChg chg="mod">
          <ac:chgData name="Archie Thomas 752535" userId="S::752535@newcollege.ac.uk::69352bce-e45c-46cd-95e3-15b45a0a1a03" providerId="AD" clId="Web-{52C357D4-25B8-7DEF-4A65-C4360C331A7A}" dt="2024-10-23T14:51:35.101" v="67" actId="20577"/>
          <ac:spMkLst>
            <pc:docMk/>
            <pc:sldMk cId="2762949689" sldId="258"/>
            <ac:spMk id="3" creationId="{D869CC77-1202-80CB-1F6F-2B7A4EF498B7}"/>
          </ac:spMkLst>
        </pc:spChg>
        <pc:spChg chg="add del">
          <ac:chgData name="Archie Thomas 752535" userId="S::752535@newcollege.ac.uk::69352bce-e45c-46cd-95e3-15b45a0a1a03" providerId="AD" clId="Web-{52C357D4-25B8-7DEF-4A65-C4360C331A7A}" dt="2024-10-23T14:40:27.200" v="2"/>
          <ac:spMkLst>
            <pc:docMk/>
            <pc:sldMk cId="2762949689" sldId="258"/>
            <ac:spMk id="9" creationId="{F13C74B1-5B17-4795-BED0-7140497B445A}"/>
          </ac:spMkLst>
        </pc:spChg>
        <pc:spChg chg="add del">
          <ac:chgData name="Archie Thomas 752535" userId="S::752535@newcollege.ac.uk::69352bce-e45c-46cd-95e3-15b45a0a1a03" providerId="AD" clId="Web-{52C357D4-25B8-7DEF-4A65-C4360C331A7A}" dt="2024-10-23T14:40:27.200" v="2"/>
          <ac:spMkLst>
            <pc:docMk/>
            <pc:sldMk cId="2762949689" sldId="258"/>
            <ac:spMk id="11" creationId="{D4974D33-8DC5-464E-8C6D-BE58F0669C17}"/>
          </ac:spMkLst>
        </pc:spChg>
        <pc:spChg chg="add del">
          <ac:chgData name="Archie Thomas 752535" userId="S::752535@newcollege.ac.uk::69352bce-e45c-46cd-95e3-15b45a0a1a03" providerId="AD" clId="Web-{52C357D4-25B8-7DEF-4A65-C4360C331A7A}" dt="2024-10-23T14:40:34.294" v="4"/>
          <ac:spMkLst>
            <pc:docMk/>
            <pc:sldMk cId="2762949689" sldId="258"/>
            <ac:spMk id="13" creationId="{C0763A76-9F1C-4FC5-82B7-DD475DA461B2}"/>
          </ac:spMkLst>
        </pc:spChg>
        <pc:spChg chg="add del">
          <ac:chgData name="Archie Thomas 752535" userId="S::752535@newcollege.ac.uk::69352bce-e45c-46cd-95e3-15b45a0a1a03" providerId="AD" clId="Web-{52C357D4-25B8-7DEF-4A65-C4360C331A7A}" dt="2024-10-23T14:40:34.294" v="4"/>
          <ac:spMkLst>
            <pc:docMk/>
            <pc:sldMk cId="2762949689" sldId="258"/>
            <ac:spMk id="14" creationId="{E81BF4F6-F2CF-4984-9D14-D6966D92F99F}"/>
          </ac:spMkLst>
        </pc:spChg>
        <pc:spChg chg="add">
          <ac:chgData name="Archie Thomas 752535" userId="S::752535@newcollege.ac.uk::69352bce-e45c-46cd-95e3-15b45a0a1a03" providerId="AD" clId="Web-{52C357D4-25B8-7DEF-4A65-C4360C331A7A}" dt="2024-10-23T14:40:34.294" v="5"/>
          <ac:spMkLst>
            <pc:docMk/>
            <pc:sldMk cId="2762949689" sldId="258"/>
            <ac:spMk id="16" creationId="{2B97F24A-32CE-4C1C-A50D-3016B394DCFB}"/>
          </ac:spMkLst>
        </pc:spChg>
        <pc:spChg chg="add">
          <ac:chgData name="Archie Thomas 752535" userId="S::752535@newcollege.ac.uk::69352bce-e45c-46cd-95e3-15b45a0a1a03" providerId="AD" clId="Web-{52C357D4-25B8-7DEF-4A65-C4360C331A7A}" dt="2024-10-23T14:40:34.294" v="5"/>
          <ac:spMkLst>
            <pc:docMk/>
            <pc:sldMk cId="2762949689" sldId="258"/>
            <ac:spMk id="17" creationId="{CD8B4F24-440B-49E9-B85D-733523DC064B}"/>
          </ac:spMkLst>
        </pc:spChg>
        <pc:picChg chg="add mod">
          <ac:chgData name="Archie Thomas 752535" userId="S::752535@newcollege.ac.uk::69352bce-e45c-46cd-95e3-15b45a0a1a03" providerId="AD" clId="Web-{52C357D4-25B8-7DEF-4A65-C4360C331A7A}" dt="2024-10-23T14:40:34.294" v="5"/>
          <ac:picMkLst>
            <pc:docMk/>
            <pc:sldMk cId="2762949689" sldId="258"/>
            <ac:picMk id="4" creationId="{2D25A177-8165-40B1-E388-6EF5EFB4E0DA}"/>
          </ac:picMkLst>
        </pc:picChg>
      </pc:sldChg>
    </pc:docChg>
  </pc:docChgLst>
  <pc:docChgLst>
    <pc:chgData name="Archie Thomas 752535" userId="S::752535@newcollege.ac.uk::69352bce-e45c-46cd-95e3-15b45a0a1a03" providerId="AD" clId="Web-{3FFCFB21-169C-0BBB-625B-70AD3048F8B8}"/>
    <pc:docChg chg="addSld delSld modSld">
      <pc:chgData name="Archie Thomas 752535" userId="S::752535@newcollege.ac.uk::69352bce-e45c-46cd-95e3-15b45a0a1a03" providerId="AD" clId="Web-{3FFCFB21-169C-0BBB-625B-70AD3048F8B8}" dt="2024-11-05T15:43:53.992" v="245" actId="1076"/>
      <pc:docMkLst>
        <pc:docMk/>
      </pc:docMkLst>
      <pc:sldChg chg="addSp delSp modSp">
        <pc:chgData name="Archie Thomas 752535" userId="S::752535@newcollege.ac.uk::69352bce-e45c-46cd-95e3-15b45a0a1a03" providerId="AD" clId="Web-{3FFCFB21-169C-0BBB-625B-70AD3048F8B8}" dt="2024-11-05T15:20:59.206" v="51" actId="1076"/>
        <pc:sldMkLst>
          <pc:docMk/>
          <pc:sldMk cId="2762949689" sldId="258"/>
        </pc:sldMkLst>
        <pc:spChg chg="mod">
          <ac:chgData name="Archie Thomas 752535" userId="S::752535@newcollege.ac.uk::69352bce-e45c-46cd-95e3-15b45a0a1a03" providerId="AD" clId="Web-{3FFCFB21-169C-0BBB-625B-70AD3048F8B8}" dt="2024-11-05T13:44:25.498" v="6" actId="20577"/>
          <ac:spMkLst>
            <pc:docMk/>
            <pc:sldMk cId="2762949689" sldId="258"/>
            <ac:spMk id="2" creationId="{9DC807C3-A21C-446D-B53C-0F74C87646B9}"/>
          </ac:spMkLst>
        </pc:spChg>
        <pc:picChg chg="del">
          <ac:chgData name="Archie Thomas 752535" userId="S::752535@newcollege.ac.uk::69352bce-e45c-46cd-95e3-15b45a0a1a03" providerId="AD" clId="Web-{3FFCFB21-169C-0BBB-625B-70AD3048F8B8}" dt="2024-11-05T13:52:53.231" v="19"/>
          <ac:picMkLst>
            <pc:docMk/>
            <pc:sldMk cId="2762949689" sldId="258"/>
            <ac:picMk id="4" creationId="{2D25A177-8165-40B1-E388-6EF5EFB4E0DA}"/>
          </ac:picMkLst>
        </pc:picChg>
        <pc:picChg chg="add mod">
          <ac:chgData name="Archie Thomas 752535" userId="S::752535@newcollege.ac.uk::69352bce-e45c-46cd-95e3-15b45a0a1a03" providerId="AD" clId="Web-{3FFCFB21-169C-0BBB-625B-70AD3048F8B8}" dt="2024-11-05T15:20:59.206" v="51" actId="1076"/>
          <ac:picMkLst>
            <pc:docMk/>
            <pc:sldMk cId="2762949689" sldId="258"/>
            <ac:picMk id="4" creationId="{83001F4B-7167-CACD-62A1-B13071AB8BF4}"/>
          </ac:picMkLst>
        </pc:picChg>
      </pc:sldChg>
      <pc:sldChg chg="addSp delSp modSp add replId">
        <pc:chgData name="Archie Thomas 752535" userId="S::752535@newcollege.ac.uk::69352bce-e45c-46cd-95e3-15b45a0a1a03" providerId="AD" clId="Web-{3FFCFB21-169C-0BBB-625B-70AD3048F8B8}" dt="2024-11-05T15:43:53.992" v="245" actId="1076"/>
        <pc:sldMkLst>
          <pc:docMk/>
          <pc:sldMk cId="2358806781" sldId="260"/>
        </pc:sldMkLst>
        <pc:spChg chg="mod">
          <ac:chgData name="Archie Thomas 752535" userId="S::752535@newcollege.ac.uk::69352bce-e45c-46cd-95e3-15b45a0a1a03" providerId="AD" clId="Web-{3FFCFB21-169C-0BBB-625B-70AD3048F8B8}" dt="2024-11-05T13:44:35.873" v="9" actId="20577"/>
          <ac:spMkLst>
            <pc:docMk/>
            <pc:sldMk cId="2358806781" sldId="260"/>
            <ac:spMk id="2" creationId="{9DC807C3-A21C-446D-B53C-0F74C87646B9}"/>
          </ac:spMkLst>
        </pc:spChg>
        <pc:spChg chg="mod">
          <ac:chgData name="Archie Thomas 752535" userId="S::752535@newcollege.ac.uk::69352bce-e45c-46cd-95e3-15b45a0a1a03" providerId="AD" clId="Web-{3FFCFB21-169C-0BBB-625B-70AD3048F8B8}" dt="2024-11-05T15:20:34.893" v="45" actId="20577"/>
          <ac:spMkLst>
            <pc:docMk/>
            <pc:sldMk cId="2358806781" sldId="260"/>
            <ac:spMk id="3" creationId="{D869CC77-1202-80CB-1F6F-2B7A4EF498B7}"/>
          </ac:spMkLst>
        </pc:spChg>
        <pc:picChg chg="del mod">
          <ac:chgData name="Archie Thomas 752535" userId="S::752535@newcollege.ac.uk::69352bce-e45c-46cd-95e3-15b45a0a1a03" providerId="AD" clId="Web-{3FFCFB21-169C-0BBB-625B-70AD3048F8B8}" dt="2024-11-05T15:20:39.127" v="47"/>
          <ac:picMkLst>
            <pc:docMk/>
            <pc:sldMk cId="2358806781" sldId="260"/>
            <ac:picMk id="4" creationId="{2D25A177-8165-40B1-E388-6EF5EFB4E0DA}"/>
          </ac:picMkLst>
        </pc:picChg>
        <pc:picChg chg="add mod">
          <ac:chgData name="Archie Thomas 752535" userId="S::752535@newcollege.ac.uk::69352bce-e45c-46cd-95e3-15b45a0a1a03" providerId="AD" clId="Web-{3FFCFB21-169C-0BBB-625B-70AD3048F8B8}" dt="2024-11-05T15:43:53.992" v="245" actId="1076"/>
          <ac:picMkLst>
            <pc:docMk/>
            <pc:sldMk cId="2358806781" sldId="260"/>
            <ac:picMk id="5" creationId="{868C7ED8-587D-5991-476C-7B82B97AF7A8}"/>
          </ac:picMkLst>
        </pc:picChg>
      </pc:sldChg>
      <pc:sldChg chg="add del replId">
        <pc:chgData name="Archie Thomas 752535" userId="S::752535@newcollege.ac.uk::69352bce-e45c-46cd-95e3-15b45a0a1a03" providerId="AD" clId="Web-{3FFCFB21-169C-0BBB-625B-70AD3048F8B8}" dt="2024-11-05T13:44:28.248" v="7"/>
        <pc:sldMkLst>
          <pc:docMk/>
          <pc:sldMk cId="2947181729" sldId="260"/>
        </pc:sldMkLst>
      </pc:sldChg>
      <pc:sldChg chg="addSp delSp modSp new addAnim">
        <pc:chgData name="Archie Thomas 752535" userId="S::752535@newcollege.ac.uk::69352bce-e45c-46cd-95e3-15b45a0a1a03" providerId="AD" clId="Web-{3FFCFB21-169C-0BBB-625B-70AD3048F8B8}" dt="2024-11-05T15:41:06.908" v="235" actId="20577"/>
        <pc:sldMkLst>
          <pc:docMk/>
          <pc:sldMk cId="3288997818" sldId="261"/>
        </pc:sldMkLst>
        <pc:spChg chg="mod">
          <ac:chgData name="Archie Thomas 752535" userId="S::752535@newcollege.ac.uk::69352bce-e45c-46cd-95e3-15b45a0a1a03" providerId="AD" clId="Web-{3FFCFB21-169C-0BBB-625B-70AD3048F8B8}" dt="2024-11-05T15:39:57.109" v="232" actId="1076"/>
          <ac:spMkLst>
            <pc:docMk/>
            <pc:sldMk cId="3288997818" sldId="261"/>
            <ac:spMk id="2" creationId="{48D76566-9654-5CEF-F4BE-C0051CB78558}"/>
          </ac:spMkLst>
        </pc:spChg>
        <pc:spChg chg="del">
          <ac:chgData name="Archie Thomas 752535" userId="S::752535@newcollege.ac.uk::69352bce-e45c-46cd-95e3-15b45a0a1a03" providerId="AD" clId="Web-{3FFCFB21-169C-0BBB-625B-70AD3048F8B8}" dt="2024-11-05T15:25:33.652" v="53"/>
          <ac:spMkLst>
            <pc:docMk/>
            <pc:sldMk cId="3288997818" sldId="261"/>
            <ac:spMk id="3" creationId="{D29BB8DC-1D3C-3EA9-6444-386DBF051667}"/>
          </ac:spMkLst>
        </pc:spChg>
        <pc:spChg chg="add del mod">
          <ac:chgData name="Archie Thomas 752535" userId="S::752535@newcollege.ac.uk::69352bce-e45c-46cd-95e3-15b45a0a1a03" providerId="AD" clId="Web-{3FFCFB21-169C-0BBB-625B-70AD3048F8B8}" dt="2024-11-05T15:26:55.710" v="61"/>
          <ac:spMkLst>
            <pc:docMk/>
            <pc:sldMk cId="3288997818" sldId="261"/>
            <ac:spMk id="6" creationId="{D1180A52-824E-4594-5B43-73270E6DD1B8}"/>
          </ac:spMkLst>
        </pc:spChg>
        <pc:spChg chg="add mod">
          <ac:chgData name="Archie Thomas 752535" userId="S::752535@newcollege.ac.uk::69352bce-e45c-46cd-95e3-15b45a0a1a03" providerId="AD" clId="Web-{3FFCFB21-169C-0BBB-625B-70AD3048F8B8}" dt="2024-11-05T15:41:06.908" v="235" actId="20577"/>
          <ac:spMkLst>
            <pc:docMk/>
            <pc:sldMk cId="3288997818" sldId="261"/>
            <ac:spMk id="8" creationId="{98F3BF4A-7C83-DDD6-DFE5-E150F5B09A65}"/>
          </ac:spMkLst>
        </pc:spChg>
        <pc:picChg chg="add del mod ord">
          <ac:chgData name="Archie Thomas 752535" userId="S::752535@newcollege.ac.uk::69352bce-e45c-46cd-95e3-15b45a0a1a03" providerId="AD" clId="Web-{3FFCFB21-169C-0BBB-625B-70AD3048F8B8}" dt="2024-11-05T15:25:38.902" v="54"/>
          <ac:picMkLst>
            <pc:docMk/>
            <pc:sldMk cId="3288997818" sldId="261"/>
            <ac:picMk id="4" creationId="{BD9D911D-229C-9E1C-25AA-0E1C8799E4FE}"/>
          </ac:picMkLst>
        </pc:picChg>
        <pc:picChg chg="add mod">
          <ac:chgData name="Archie Thomas 752535" userId="S::752535@newcollege.ac.uk::69352bce-e45c-46cd-95e3-15b45a0a1a03" providerId="AD" clId="Web-{3FFCFB21-169C-0BBB-625B-70AD3048F8B8}" dt="2024-11-05T15:39:45.546" v="230" actId="1076"/>
          <ac:picMkLst>
            <pc:docMk/>
            <pc:sldMk cId="3288997818" sldId="261"/>
            <ac:picMk id="7" creationId="{4BD597BB-1AAA-07A4-07B4-C870165A2FB0}"/>
          </ac:picMkLst>
        </pc:picChg>
        <pc:picChg chg="add del mod">
          <ac:chgData name="Archie Thomas 752535" userId="S::752535@newcollege.ac.uk::69352bce-e45c-46cd-95e3-15b45a0a1a03" providerId="AD" clId="Web-{3FFCFB21-169C-0BBB-625B-70AD3048F8B8}" dt="2024-11-05T15:32:10.704" v="139"/>
          <ac:picMkLst>
            <pc:docMk/>
            <pc:sldMk cId="3288997818" sldId="261"/>
            <ac:picMk id="9" creationId="{3C18612B-85A4-3AC1-D1D2-AD9BCF4F64C5}"/>
          </ac:picMkLst>
        </pc:picChg>
      </pc:sldChg>
    </pc:docChg>
  </pc:docChgLst>
  <pc:docChgLst>
    <pc:chgData name="Archie Thomas 752535" userId="S::752535@newcollege.ac.uk::69352bce-e45c-46cd-95e3-15b45a0a1a03" providerId="AD" clId="Web-{E873AAB1-0639-0CFF-0D6A-10E425031BDA}"/>
    <pc:docChg chg="addSld modSld">
      <pc:chgData name="Archie Thomas 752535" userId="S::752535@newcollege.ac.uk::69352bce-e45c-46cd-95e3-15b45a0a1a03" providerId="AD" clId="Web-{E873AAB1-0639-0CFF-0D6A-10E425031BDA}" dt="2024-09-17T14:50:40.091" v="57" actId="20577"/>
      <pc:docMkLst>
        <pc:docMk/>
      </pc:docMkLst>
      <pc:sldChg chg="modSp">
        <pc:chgData name="Archie Thomas 752535" userId="S::752535@newcollege.ac.uk::69352bce-e45c-46cd-95e3-15b45a0a1a03" providerId="AD" clId="Web-{E873AAB1-0639-0CFF-0D6A-10E425031BDA}" dt="2024-09-17T12:22:05.964" v="12" actId="20577"/>
        <pc:sldMkLst>
          <pc:docMk/>
          <pc:sldMk cId="109857222" sldId="256"/>
        </pc:sldMkLst>
        <pc:spChg chg="mod">
          <ac:chgData name="Archie Thomas 752535" userId="S::752535@newcollege.ac.uk::69352bce-e45c-46cd-95e3-15b45a0a1a03" providerId="AD" clId="Web-{E873AAB1-0639-0CFF-0D6A-10E425031BDA}" dt="2024-09-17T12:21:59.933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rchie Thomas 752535" userId="S::752535@newcollege.ac.uk::69352bce-e45c-46cd-95e3-15b45a0a1a03" providerId="AD" clId="Web-{E873AAB1-0639-0CFF-0D6A-10E425031BDA}" dt="2024-09-17T12:22:05.964" v="1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">
        <pc:chgData name="Archie Thomas 752535" userId="S::752535@newcollege.ac.uk::69352bce-e45c-46cd-95e3-15b45a0a1a03" providerId="AD" clId="Web-{E873AAB1-0639-0CFF-0D6A-10E425031BDA}" dt="2024-09-17T14:50:40.091" v="57" actId="20577"/>
        <pc:sldMkLst>
          <pc:docMk/>
          <pc:sldMk cId="1022678586" sldId="257"/>
        </pc:sldMkLst>
        <pc:spChg chg="mod">
          <ac:chgData name="Archie Thomas 752535" userId="S::752535@newcollege.ac.uk::69352bce-e45c-46cd-95e3-15b45a0a1a03" providerId="AD" clId="Web-{E873AAB1-0639-0CFF-0D6A-10E425031BDA}" dt="2024-09-17T14:22:21.994" v="18" actId="20577"/>
          <ac:spMkLst>
            <pc:docMk/>
            <pc:sldMk cId="1022678586" sldId="257"/>
            <ac:spMk id="2" creationId="{2D3C118B-EEEF-00AF-5354-B0FD9CD9475A}"/>
          </ac:spMkLst>
        </pc:spChg>
        <pc:spChg chg="mod">
          <ac:chgData name="Archie Thomas 752535" userId="S::752535@newcollege.ac.uk::69352bce-e45c-46cd-95e3-15b45a0a1a03" providerId="AD" clId="Web-{E873AAB1-0639-0CFF-0D6A-10E425031BDA}" dt="2024-09-17T14:50:40.091" v="57" actId="20577"/>
          <ac:spMkLst>
            <pc:docMk/>
            <pc:sldMk cId="1022678586" sldId="257"/>
            <ac:spMk id="3" creationId="{50572B78-E7A3-AEAD-E9A2-625DB2A820F8}"/>
          </ac:spMkLst>
        </pc:spChg>
        <pc:spChg chg="add mod">
          <ac:chgData name="Archie Thomas 752535" userId="S::752535@newcollege.ac.uk::69352bce-e45c-46cd-95e3-15b45a0a1a03" providerId="AD" clId="Web-{E873AAB1-0639-0CFF-0D6A-10E425031BDA}" dt="2024-09-17T14:40:25.894" v="49" actId="14100"/>
          <ac:spMkLst>
            <pc:docMk/>
            <pc:sldMk cId="1022678586" sldId="257"/>
            <ac:spMk id="4" creationId="{36468601-966E-E1E4-B5A3-F11205D231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yao_Miyaza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Archie Thomas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118B-EEEF-00AF-5354-B0FD9CD9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111111"/>
                </a:solidFill>
                <a:ea typeface="+mj-lt"/>
                <a:cs typeface="+mj-lt"/>
              </a:rPr>
              <a:t>Hayao Miyazaki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2B78-E7A3-AEAD-E9A2-625DB2A8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Creator of Studio Ghibli</a:t>
            </a:r>
          </a:p>
          <a:p>
            <a:r>
              <a:rPr lang="en-US" dirty="0">
                <a:ea typeface="+mn-lt"/>
                <a:cs typeface="+mn-lt"/>
              </a:rPr>
              <a:t>Miyazaki's Princess Mononoke (1997) was the first animated film to win the Japan Academy Film Prize for Picture of the Year and briefly became the highest-grossing film in Japan.</a:t>
            </a:r>
          </a:p>
          <a:p>
            <a:r>
              <a:rPr lang="en-US"/>
              <a:t>Miyazaki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68601-966E-E1E4-B5A3-F11205D23168}"/>
              </a:ext>
            </a:extLst>
          </p:cNvPr>
          <p:cNvSpPr txBox="1"/>
          <p:nvPr/>
        </p:nvSpPr>
        <p:spPr>
          <a:xfrm>
            <a:off x="10074756" y="5930867"/>
            <a:ext cx="21155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2"/>
              </a:rPr>
              <a:t>Hayao Miyazaki - Wikipedia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807C3-A21C-446D-B53C-0F74C876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200" dirty="0"/>
              <a:t>Fundamentals of animation</a:t>
            </a:r>
            <a:br>
              <a:rPr lang="en-US" sz="4200" dirty="0"/>
            </a:br>
            <a:r>
              <a:rPr lang="en-US" sz="4200" dirty="0"/>
              <a:t>(Slide 1)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CC77-1202-80CB-1F6F-2B7A4EF4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Lotte Reiniger-</a:t>
            </a:r>
          </a:p>
          <a:p>
            <a:pPr marL="0" indent="0">
              <a:buNone/>
            </a:pPr>
            <a:r>
              <a:rPr lang="en-US" sz="2200" dirty="0"/>
              <a:t>Lotte Reiniger was a German film maker who was the first in history to create a </a:t>
            </a:r>
            <a:r>
              <a:rPr lang="en-US" sz="2200" dirty="0">
                <a:solidFill>
                  <a:srgbClr val="262626"/>
                </a:solidFill>
                <a:latin typeface="Aptos"/>
                <a:cs typeface="Segoe UI Semibold"/>
              </a:rPr>
              <a:t>silhouette</a:t>
            </a:r>
            <a:r>
              <a:rPr lang="en-US" sz="2200" dirty="0">
                <a:solidFill>
                  <a:srgbClr val="262626"/>
                </a:solidFill>
                <a:cs typeface="Segoe UI Semibold"/>
              </a:rPr>
              <a:t> </a:t>
            </a:r>
            <a:r>
              <a:rPr lang="en-US" sz="2200" dirty="0"/>
              <a:t>feature </a:t>
            </a:r>
            <a:r>
              <a:rPr lang="en-US" sz="2200"/>
              <a:t>length animated film.</a:t>
            </a:r>
          </a:p>
        </p:txBody>
      </p:sp>
      <p:pic>
        <p:nvPicPr>
          <p:cNvPr id="4" name="Picture 3" descr="The Art of Lotte Reiniger, 1970 | From the Vaults - YouTube">
            <a:extLst>
              <a:ext uri="{FF2B5EF4-FFF2-40B4-BE49-F238E27FC236}">
                <a16:creationId xmlns:a16="http://schemas.microsoft.com/office/drawing/2014/main" id="{83001F4B-7167-CACD-62A1-B13071AB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10" y="1485900"/>
            <a:ext cx="6905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4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807C3-A21C-446D-B53C-0F74C876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200" dirty="0"/>
              <a:t>Fundamentals of animation</a:t>
            </a:r>
            <a:br>
              <a:rPr lang="en-US" sz="4200" dirty="0"/>
            </a:br>
            <a:r>
              <a:rPr lang="en-US" sz="4200" dirty="0"/>
              <a:t>(Slide 2)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CC77-1202-80CB-1F6F-2B7A4EF4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/>
              <a:t>Winsor Mccay-</a:t>
            </a:r>
            <a:endParaRPr lang="en-US" dirty="0"/>
          </a:p>
          <a:p>
            <a:endParaRPr lang="en-US" sz="2200" dirty="0">
              <a:latin typeface="Aptos"/>
              <a:ea typeface="+mn-lt"/>
              <a:cs typeface="+mn-lt"/>
            </a:endParaRPr>
          </a:p>
          <a:p>
            <a:r>
              <a:rPr lang="en-US" sz="2200" dirty="0">
                <a:latin typeface="Aptos Display"/>
                <a:ea typeface="+mn-lt"/>
                <a:cs typeface="+mn-lt"/>
              </a:rPr>
              <a:t>McCay made four thousand drawings on rice paper for his first animated short, which starred his Little Nemo characters; </a:t>
            </a:r>
            <a:r>
              <a:rPr lang="en-US" sz="2200" dirty="0">
                <a:solidFill>
                  <a:srgbClr val="202122"/>
                </a:solidFill>
                <a:ea typeface="+mn-lt"/>
                <a:cs typeface="+mn-lt"/>
              </a:rPr>
              <a:t>Live-action sequences were added to the beginning and end of the film</a:t>
            </a:r>
          </a:p>
          <a:p>
            <a:pPr marL="0" indent="0">
              <a:buNone/>
            </a:pPr>
            <a:endParaRPr lang="en-US" sz="2200" dirty="0">
              <a:latin typeface="Aptos Display"/>
            </a:endParaRPr>
          </a:p>
        </p:txBody>
      </p:sp>
      <p:pic>
        <p:nvPicPr>
          <p:cNvPr id="5" name="Picture 4" descr="Little Nemo (1911 film) - Wikipedia">
            <a:extLst>
              <a:ext uri="{FF2B5EF4-FFF2-40B4-BE49-F238E27FC236}">
                <a16:creationId xmlns:a16="http://schemas.microsoft.com/office/drawing/2014/main" id="{868C7ED8-587D-5991-476C-7B82B97A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02" y="1730375"/>
            <a:ext cx="7249795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4A8A-409E-F327-364E-ACC551BE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Comic Strip Animation (Zoetrope)</a:t>
            </a:r>
          </a:p>
        </p:txBody>
      </p:sp>
      <p:pic>
        <p:nvPicPr>
          <p:cNvPr id="4" name="L3GrpA Zeotrope">
            <a:hlinkClick r:id="" action="ppaction://media"/>
            <a:extLst>
              <a:ext uri="{FF2B5EF4-FFF2-40B4-BE49-F238E27FC236}">
                <a16:creationId xmlns:a16="http://schemas.microsoft.com/office/drawing/2014/main" id="{B60026DC-1AF9-0DE8-1E8F-C96500B04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702" y="1322957"/>
            <a:ext cx="5610501" cy="37781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36699-46A2-91E5-173F-FA8F0FE3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recreated the Zoetrope created by a 'William Horner'</a:t>
            </a:r>
          </a:p>
          <a:p>
            <a:r>
              <a:rPr lang="en-US" dirty="0"/>
              <a:t>A Zoetrope is a row of images that create an animation when spun around and projected flashing light upon it.</a:t>
            </a:r>
          </a:p>
          <a:p>
            <a:r>
              <a:rPr lang="en-US" dirty="0"/>
              <a:t>Mine: 00:11 to 00:13</a:t>
            </a:r>
          </a:p>
        </p:txBody>
      </p:sp>
    </p:spTree>
    <p:extLst>
      <p:ext uri="{BB962C8B-B14F-4D97-AF65-F5344CB8AC3E}">
        <p14:creationId xmlns:p14="http://schemas.microsoft.com/office/powerpoint/2010/main" val="292638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6566-9654-5CEF-F4BE-C0051CB7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240" y="141605"/>
            <a:ext cx="4805680" cy="1081723"/>
          </a:xfrm>
        </p:spPr>
        <p:txBody>
          <a:bodyPr>
            <a:normAutofit/>
          </a:bodyPr>
          <a:lstStyle/>
          <a:p>
            <a:r>
              <a:rPr lang="en-US" dirty="0"/>
              <a:t>Animation Morphs</a:t>
            </a:r>
          </a:p>
        </p:txBody>
      </p:sp>
      <p:pic>
        <p:nvPicPr>
          <p:cNvPr id="7" name="L3 group A animation Morphs 2024">
            <a:hlinkClick r:id="" action="ppaction://media"/>
            <a:extLst>
              <a:ext uri="{FF2B5EF4-FFF2-40B4-BE49-F238E27FC236}">
                <a16:creationId xmlns:a16="http://schemas.microsoft.com/office/drawing/2014/main" id="{4BD597BB-1AAA-07A4-07B4-C870165A2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" y="1132840"/>
            <a:ext cx="664464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3BF4A-7C83-DDD6-DFE5-E150F5B09A65}"/>
              </a:ext>
            </a:extLst>
          </p:cNvPr>
          <p:cNvSpPr txBox="1"/>
          <p:nvPr/>
        </p:nvSpPr>
        <p:spPr>
          <a:xfrm>
            <a:off x="7193280" y="1219200"/>
            <a:ext cx="473456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My morph is at, 00:12 to 00:14</a:t>
            </a:r>
          </a:p>
          <a:p>
            <a:r>
              <a:rPr lang="en-US" sz="2800" dirty="0"/>
              <a:t>We created our own version of an animation morph, first created by Joseph Plateau.</a:t>
            </a:r>
          </a:p>
          <a:p>
            <a:r>
              <a:rPr lang="en-US" sz="2800" dirty="0"/>
              <a:t>A Morph is a series of images that use key frames (Key frames a major moments in an animation) to change from one image to another e.g. A person into a banana.</a:t>
            </a:r>
          </a:p>
        </p:txBody>
      </p:sp>
    </p:spTree>
    <p:extLst>
      <p:ext uri="{BB962C8B-B14F-4D97-AF65-F5344CB8AC3E}">
        <p14:creationId xmlns:p14="http://schemas.microsoft.com/office/powerpoint/2010/main" val="32889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Animation 2024</vt:lpstr>
      <vt:lpstr>Hayao Miyazaki</vt:lpstr>
      <vt:lpstr>Fundamentals of animation (Slide 1)</vt:lpstr>
      <vt:lpstr>Fundamentals of animation (Slide 2)</vt:lpstr>
      <vt:lpstr>Comic Strip Animation (Zoetrope)</vt:lpstr>
      <vt:lpstr>Animation Morphs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195</cp:revision>
  <dcterms:created xsi:type="dcterms:W3CDTF">2024-09-17T12:18:23Z</dcterms:created>
  <dcterms:modified xsi:type="dcterms:W3CDTF">2024-11-05T15:43:56Z</dcterms:modified>
</cp:coreProperties>
</file>